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06396-3F51-54C8-7C3E-77C190529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44C5C-F012-9A3C-2625-F49BD0BD5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E12B8-2F23-D55E-9955-3CD19AA3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2A451-6F6C-6219-5AEB-DCCDABB9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722B8-D471-8A41-3C54-03EF66B5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081E2-588E-E397-434B-73D98CFF1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7D8D5-2579-14FA-E518-1E3FB9183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54616-7458-9482-AA30-2D105D354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F6B66-6B98-77CC-A15E-B203741FC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FB14F-4D8D-3AB8-A47E-61FAD250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9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CF4D7-30D9-92CA-8127-6C39D9079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AC461A-635B-5915-5AF7-71B300D28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F0E24-0266-6D3F-BF5F-723870F96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9EEED-0358-6908-FAEF-38D030AB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7AA-E1F6-7826-D587-6C1FA92C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8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852AF-77E7-F6BB-CF9D-C708DF85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FB6C-1E7C-67A3-F70F-6AC9DBF3A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71B62-A6D4-F88D-E812-B7B3DC4C6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6B3EE-1592-ABF8-3DC9-020A7F2B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C849B-9E9A-2E3C-34EF-D6284B37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8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68885-F002-EE00-29D5-BFCA4304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93947-5B77-09D6-3F58-F07AD1751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BD3F0-9400-4926-E492-E0655AA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09B2D-83CA-5445-089C-4ECE0FF1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7B426-429B-C265-67C0-6183C772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6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F695-9463-6DDA-8E35-7483B204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E66D-A067-AE24-22D8-F7DB789EA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3B3F1-64FF-C654-95BA-D3E45140D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4A0FE-BF0C-ECC9-07D2-E64FDF76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A2676-0B78-6A98-5F37-F6D8699E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C610F-24E1-D5CE-E968-6084FBEA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BDDE-331B-00D1-02EF-D97BA894E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4B2A7-DB68-9F63-EEBA-3E3A31D0F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F5FCB-F00D-1B2F-484F-2584D2355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8908F-B012-11C1-0C94-27739F18C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8050A-4072-4FD0-4AF4-6959761A1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C41AE2-50BD-04C8-37E5-23B04D640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56BCC7-46DA-C523-F47D-42EA9AF3B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0B97E-EF93-20DE-B397-4CDAA770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7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A76A-E1CA-DED0-DCDE-8D0A0E8E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87AD8A-F4AD-A2A0-70BC-834D2CA9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51C86-B541-428C-514D-FFB84E75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5D65B-DE9F-3EFF-E653-B1B78561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7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AB6EB-0A56-072C-9C48-FE59102A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444FD5-31C3-DA85-E72A-84836ED1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2704F-A140-58FD-9CF1-7DDC441D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0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E7C0A-2B60-CCC4-5497-F42BE0D8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341F-4D7D-AFD0-6136-CB626F99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C9275-7926-C6A8-CB28-4198D3A1A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4F0FF-F9B0-FD7D-3768-DC679DF9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1D900-840B-63A2-C0B4-9055286F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5DD66-97AD-36B7-4EBF-B466A8BF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8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6B874-B58B-DBE7-C7A2-A20B51E74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8CD9AC-E99F-5B57-E124-7C12D4C53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A5278-FBA1-8A42-AE01-AEF668F16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178EF-A08A-F83F-D263-FFC596DC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68E33-3B7A-EED4-EF2D-5F301D67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08745-0109-D9E3-522F-5B305C30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2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04BF0C-6BA0-B52A-1E5D-015ED402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FA7D1-ABFF-4468-091F-641D6EEFC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A6967-3233-41DE-3DEA-30D7C0469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2B808-7EE0-D042-B59B-ABFD6195CF87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71DAE-36EF-5AFD-B730-4FE737C6D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EEC0F-64B6-1BF4-87CA-078DA73E0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C2F0-BDF4-204F-B12D-B75972E49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6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84012-F603-70E5-D9AE-C6DAF97B6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3A70"/>
                </a:solidFill>
                <a:latin typeface="Trebuchet MS" panose="020B0703020202090204" pitchFamily="34" charset="0"/>
              </a:rPr>
              <a:t>Mission and Stewardship Facts 2024</a:t>
            </a:r>
            <a:br>
              <a:rPr lang="en-US" dirty="0">
                <a:solidFill>
                  <a:srgbClr val="003A70"/>
                </a:solidFill>
              </a:rPr>
            </a:br>
            <a:endParaRPr lang="en-US" dirty="0">
              <a:solidFill>
                <a:srgbClr val="003A7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FF3FF4-7EE0-B577-61E2-13660866B5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640405" y="628794"/>
            <a:ext cx="3999219" cy="548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8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A25A95-4572-1CEF-1E0C-C05E035DC4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2709333" y="643467"/>
            <a:ext cx="6773333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6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Mission and Stewardship Facts 2024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and Stewardship Facts 2023 </dc:title>
  <dc:creator>Lisa Candido</dc:creator>
  <cp:lastModifiedBy>Lisa Candido</cp:lastModifiedBy>
  <cp:revision>2</cp:revision>
  <dcterms:created xsi:type="dcterms:W3CDTF">2023-09-09T17:14:50Z</dcterms:created>
  <dcterms:modified xsi:type="dcterms:W3CDTF">2024-08-21T02:19:56Z</dcterms:modified>
</cp:coreProperties>
</file>